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Шаблон «Правила Дорожного Движения» дл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63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76673"/>
            <a:ext cx="6334472" cy="93610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Безопасная дорога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Рисунки по пдд в доу - 28 Октября 2014 - Пдд, правила дорожного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556792"/>
            <a:ext cx="3647576" cy="48512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Аттестация2020\приложение\4.6\Фото Пешеходный перех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нер\Desktop\ЛАСТОЧКА\МАМА РАБОТА\2 ПДД\ПДД\Фото ПДД\Фото-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933056"/>
            <a:ext cx="3528392" cy="26462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Венер\Desktop\Старшая группа\Лэпбук\ПДД распечатать\20160905_1102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2377440" cy="39485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" name="Picture 8" descr="C:\Users\Венер\Desktop\Старшая группа\Лэпбук\ПДД распечатать\20160905_110543.jpg"/>
          <p:cNvPicPr>
            <a:picLocks noChangeAspect="1" noChangeArrowheads="1"/>
          </p:cNvPicPr>
          <p:nvPr/>
        </p:nvPicPr>
        <p:blipFill>
          <a:blip r:embed="rId4" cstate="print"/>
          <a:srcRect t="9547"/>
          <a:stretch>
            <a:fillRect/>
          </a:stretch>
        </p:blipFill>
        <p:spPr bwMode="auto">
          <a:xfrm>
            <a:off x="5796136" y="2743618"/>
            <a:ext cx="2736304" cy="41143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27" name="Picture 3" descr="C:\Users\Венер\Desktop\ЛАСТОЧКА\МАМА РАБОТА\2 ПДД\ПДД\Фото ПДД\Фото-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764704"/>
            <a:ext cx="3707904" cy="27809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Акция ребёнок в машине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Аттестация2020\приложение\4.6\Папка- передвижка Ребенок в машин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28762" cy="5877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880320" cy="21462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Ребенок в машине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Венер\Desktop\IMG-147e10b0c617e650641f5164800b92cb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137" b="2949"/>
          <a:stretch>
            <a:fillRect/>
          </a:stretch>
        </p:blipFill>
        <p:spPr bwMode="auto">
          <a:xfrm>
            <a:off x="323528" y="260648"/>
            <a:ext cx="2545854" cy="38884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8" name="Picture 4" descr="C:\Users\Венер\Desktop\IMG-e174aaaba8bac03136abd181744420fd-V.jpg"/>
          <p:cNvPicPr>
            <a:picLocks noChangeAspect="1" noChangeArrowheads="1"/>
          </p:cNvPicPr>
          <p:nvPr/>
        </p:nvPicPr>
        <p:blipFill>
          <a:blip r:embed="rId3" cstate="print"/>
          <a:srcRect t="15475"/>
          <a:stretch>
            <a:fillRect/>
          </a:stretch>
        </p:blipFill>
        <p:spPr bwMode="auto">
          <a:xfrm>
            <a:off x="3419872" y="260648"/>
            <a:ext cx="2617389" cy="3933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9" name="Picture 5" descr="C:\Users\Венер\Desktop\IMG-d8c5b096259bad40588919781461ab49-V.jpg"/>
          <p:cNvPicPr>
            <a:picLocks noChangeAspect="1" noChangeArrowheads="1"/>
          </p:cNvPicPr>
          <p:nvPr/>
        </p:nvPicPr>
        <p:blipFill>
          <a:blip r:embed="rId4" cstate="print"/>
          <a:srcRect t="14647"/>
          <a:stretch>
            <a:fillRect/>
          </a:stretch>
        </p:blipFill>
        <p:spPr bwMode="auto">
          <a:xfrm>
            <a:off x="2195735" y="3140968"/>
            <a:ext cx="3100401" cy="3528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30" name="Picture 6" descr="C:\Users\Венер\Desktop\IMG-dcbf9f6c7cb72540fef9565b5350ccdf-V.jpg"/>
          <p:cNvPicPr>
            <a:picLocks noChangeAspect="1" noChangeArrowheads="1"/>
          </p:cNvPicPr>
          <p:nvPr/>
        </p:nvPicPr>
        <p:blipFill>
          <a:blip r:embed="rId5" cstate="print"/>
          <a:srcRect t="10507" b="8436"/>
          <a:stretch>
            <a:fillRect/>
          </a:stretch>
        </p:blipFill>
        <p:spPr bwMode="auto">
          <a:xfrm>
            <a:off x="5940152" y="2780928"/>
            <a:ext cx="2698398" cy="38884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Аттестация2020\приложение\4.6\Пдд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751"/>
          <a:stretch>
            <a:fillRect/>
          </a:stretch>
        </p:blipFill>
        <p:spPr bwMode="auto">
          <a:xfrm>
            <a:off x="0" y="0"/>
            <a:ext cx="9144000" cy="70519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Безопасная дорога</vt:lpstr>
      <vt:lpstr>Слайд 2</vt:lpstr>
      <vt:lpstr>Слайд 3</vt:lpstr>
      <vt:lpstr>Акция ребёнок в машине</vt:lpstr>
      <vt:lpstr>Ребенок в машине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Безопасная дорога</dc:title>
  <dc:creator>Венер</dc:creator>
  <cp:lastModifiedBy>Венер</cp:lastModifiedBy>
  <cp:revision>8</cp:revision>
  <dcterms:created xsi:type="dcterms:W3CDTF">2020-08-18T17:30:46Z</dcterms:created>
  <dcterms:modified xsi:type="dcterms:W3CDTF">2020-08-22T18:41:45Z</dcterms:modified>
</cp:coreProperties>
</file>